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06.03.2018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8424936" cy="1472184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безопасного 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обучающихся в </a:t>
            </a:r>
            <a:r>
              <a:rPr lang="ru-RU" sz="32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Интернет-пространстве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4869160"/>
            <a:ext cx="6400800" cy="1561728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Харченко Татьяна Васильевна,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и.о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директора МКУ ЦППМСП «Детство» г. Краснодара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6389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</a:t>
            </a:r>
            <a:r>
              <a:rPr lang="ru-RU" sz="2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кибермошенничества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Проинформируйте ребенка о самых распространенных методах мошенничества и научите его советоваться со взрослыми перед тем, как воспользоваться теми или иными услугами в Интернете.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свои компьютеры антивирус или, например, персональный брандмауэр. Эти приложения наблюдают за трафиком и могут быть использованы для выполнения множества действий на зараженных системах, наиболее частым из которых является кража конфиденциальных данных.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ребенку, что нельзя отправлять слишком много информации о себе при совершении интернет-покупок: данные счетов, пароли, домашние адреса и номера телефонов. Помните, что никогда администратор или модератор сайта не потребует полные данные вашего счета, пароли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-коды. Если кто-то запрашивает подобные данные, будьте бдительны – скорее всего, это мошенники.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362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32656"/>
            <a:ext cx="7498080" cy="504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делать, если ребенок </a:t>
            </a:r>
            <a:r>
              <a:rPr lang="ru-RU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столкнулся </a:t>
            </a:r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 какими-либо рисками </a:t>
            </a:r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96752"/>
            <a:ext cx="7962088" cy="5544616"/>
          </a:xfrm>
        </p:spPr>
        <p:txBody>
          <a:bodyPr>
            <a:normAutofit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Установите положительный эмоциональный контакт с ребенком, расположите его к разговору о том. что случилось. Расскажите о своей обеспокоенности тем, что с ним происходит. Ребенок должен вам доверять и знать, что вы хотите ему помочь, а не наказать.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Постарайтесь внимательно выслушать рассказ о том, что произошло, понять, насколько произошедшее серьезно и насколько серьезно это могло повлиять на ребенка.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расстроен чем-то увиденным (например, кто-то взломал его профиль в социальной сети) или попал в неприятную ситуацию (потратил ваши или свои деньги в результате интернет-мошенничества) – успокойте его и вместе с ним разберитесь в ситуации: что привело к данному результату, какие неверные действия совершил сам ребенок, а где вы не рассказали ему о правилах безопасности в Интернете.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569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620688"/>
            <a:ext cx="7776864" cy="4800600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ситуация связана с насилием в Интернете по отношению к ребенку, то необходимо выяснить информацию об агрессоре, выяснить существует ли договоренность о встрече в реальной жизни; узнать были ли такие встречи и что известно агрессору о ребенке, жестко настаивайте на избегании встреч с незнакомцами, особенно без свидетелей, проверьте все новые контакты ребенка за последнее время. </a:t>
            </a:r>
          </a:p>
          <a:p>
            <a:pPr algn="just"/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Соберите наиболее полную информацию о происшествии, как со слов ребенка, так и с помощью технических средств: зайдите на страницы сайта, где был ваш ребенок, посмотрите список его друзей, прочтите сообщения. При необходимости скопируйте и сохраните эту информацию – в дальнейшем это может пригодиться (например, для обращения в правоохранительные органы). </a:t>
            </a:r>
          </a:p>
          <a:p>
            <a:pPr algn="just"/>
            <a:endParaRPr lang="ru-RU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вы не уверены в оценке серьезности произошедшего с вашим ребенком, или ребенок недостаточно откровенен или вообще не идет на контакт, или вы не знаете как поступить – обратитесь к специалисту </a:t>
            </a:r>
            <a:r>
              <a:rPr lang="ru-RU" sz="4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(</a:t>
            </a:r>
            <a:r>
              <a:rPr lang="ru-RU" sz="4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доверия 8800-2000-122</a:t>
            </a:r>
            <a:r>
              <a:rPr lang="ru-RU" sz="4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где вам дадут рекомендации о том, куда и в какой форме обратиться, если требуется вмешательство других служб и организаций (МВД, МЧС и другие).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49556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ru-RU" dirty="0"/>
          </a:p>
          <a:p>
            <a:pPr marL="82296" indent="0">
              <a:buNone/>
            </a:pPr>
            <a:endParaRPr lang="ru-RU" dirty="0" smtClean="0"/>
          </a:p>
          <a:p>
            <a:pPr marL="82296" indent="0" algn="ctr"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5895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132856"/>
            <a:ext cx="7962088" cy="4115544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Контентные риски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материалы (тексты, картинки, аудио- и видеофайлы, ссылки на сторонние ресурсы), содержащие насилие, агрессию, эротику, порнографию, нецензурную лексику, информацию, разжигающую расовую ненависть, пропаганду анорексии и булимии, суицида, азартных игр, наркотических веществ. </a:t>
            </a:r>
          </a:p>
          <a:p>
            <a:pPr marL="82296" indent="0">
              <a:buNone/>
            </a:pPr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39955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Как помочь ребенку избежать столкновения с нежелательным контентом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848872" cy="561662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Приучите ребенка советоваться с взрослыми и немедленно сообщать о появлении нежелательной информации подобного рода.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детям, что далеко не все, что они могут прочесть или увидеть в Интернете, является правдой. Приучите их спрашивать о том. в чем они не уверены.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спрашивать ребенка об увиденном в Интернете. Зачастую, открыв один сайт, ребенок захочет познакомиться и с другими подобными ресурсами.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родительского контроля и безопасного поиска, которые помогут оградить ребенка от нежелательного контента.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объясняйте ребенку правила безопасности в Сети.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невозможно всегда находиться рядом с детьми и постоянно их контролировать. Доверительные отношения с детьми могут быть гораздо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конструктивнее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чем постоянное отслеживание сайтов и блокировка всевозможного контента.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472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72816"/>
            <a:ext cx="7818072" cy="4475584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в Интернете может повлечь за собой коммуникационные риски, такие как незаконные контакты (например,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груминг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киберпреследования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 термин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груминг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обозначающий установление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дружеских отношений с ребенком с целью вступления в сексуальный контакт. Знакомство чаще всего происходит в чате, на форуме или в социальной сети от имени ровесника ребенка.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915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5010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</a:t>
            </a:r>
            <a:r>
              <a:rPr lang="ru-RU" sz="2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груминга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124744"/>
            <a:ext cx="7498080" cy="5123656"/>
          </a:xfrm>
        </p:spPr>
        <p:txBody>
          <a:bodyPr>
            <a:noAutofit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Будьте в курсе, с кем контактирует в Интернете ваш ребенок, старайтесь регулярно проверять список контактов своих детей, чтобы убедиться, что они лично знают всех, с кем они общаются.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ребенку, что нельзя разглашать в Интернете информацию личного характера  (номер телефона, домашний адрес, название/номер школы и т.д.), а также пересылать интернет-знакомым свои фотографии.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интересуется контактами с людьми старше его, следует провести разъяснительную беседу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позволяйте вашему ребенку встречаться с онлайн-знакомыми без вашего разрешения или в отсутствие взрослого человека.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Интересуйтесь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тем, куда и с кем ходит ваш ребенок.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836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45014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преследование сообщениями, содержащими оскорбления, агрессию, запугивание; хулиганство; социальное бойкотирование с помощью различных интернет-сервисов. Основной площадкой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последнее время являются социальные сети. В них можно оскорблять человека не только с помощью сообщений – нередки случаи, когда страницу жертвы взламывают, где размещают лживый и унизительный контент.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 переживают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дети 9-10 лет: 52 % детей этого возраста, ставшие жертвой подобной ситуации, в первую очередь девочки, указали, что были этим сильно или очень сильно расстроены.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7419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3408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Предупреждение </a:t>
            </a:r>
            <a:r>
              <a:rPr lang="ru-RU" sz="28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7890080" cy="568863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детям, что при общении в Интернете, они должны быть дружелюбными с другими пользователями, ни в коем случае нельзя писать грубые слова – читать грубости так же неприятно, как и слышать.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правильно реагировать на обидные слова или действия других пользователей. Не стоит общаться в агрессором. Возможно, стоит вообще покинуть данный ресурс и удалить оттуда свою личную информацию.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стал жертвой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буллинга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помогите ему найти выход из ситуации – практически на всех форумах и сайтах есть возможность заблокировать обидчика, написать жалобу модератору или администратору сайта, потребовать удаление странички.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Объясните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детям, что нельзя использовать Сеть для хулиганства, распространения сплетен или угроз.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Старайтесь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следить за тем, что ваш ребенок делает в Интернете, а также следите за его настроением после пользования Сетью. Даже при самых доверительных отношениях в семье родители иногда не могут вовремя заметить грозящую ребенку опасность и тем более не всегда знают, как ее предотвратить.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8548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 следует обращать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внимание, </a:t>
            </a:r>
            <a:r>
              <a:rPr lang="ru-RU" sz="2400" b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чтобы вовремя заметить, что ребенок стал жертвой </a:t>
            </a:r>
            <a:r>
              <a:rPr lang="ru-RU" sz="2400" b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кибербуллинга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Беспокойное поведение. Даже самый замкнутый школьник будет переживать из-за происходящего и обязательно выдаст себя своим поведением. Депрессия и нежелание идти в школу – самые явные признаки того, что ребенок подвергается агрессии.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Неприязнь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Интернету. Если ребенок любил проводить время в Интернете и внезапно перестал это делать, следует выяснить причину. В очень редких случаях детям действительно надоедает проводить время в Сети. Однако в большинстве случаев внезапное нежелание пользоваться Интернетом связано с проблемами в виртуальном мире.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Нервозность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получении новых сообщений. Негативная реакция ребенка на звук письма на электронную почту должна насторожить родителей. Если ребенок регулярно получает сообщения, которые расстраивают его, поговорите с ним и обсудите содержание этих сообщений.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718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3853408"/>
          </a:xfrm>
        </p:spPr>
        <p:txBody>
          <a:bodyPr>
            <a:normAutofit/>
          </a:bodyPr>
          <a:lstStyle/>
          <a:p>
            <a:pPr algn="just"/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Кибермошенничество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один из видов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киберпреступления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целью которого является причинение материального или иного ущерба путем хищения личной информации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пользователя (номера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банковских счетов, паспортные данные, коды, пароли и другое). </a:t>
            </a: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943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1267</Words>
  <Application>Microsoft Office PowerPoint</Application>
  <PresentationFormat>Экран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Формирование безопасного поведения обучающихся в Интернет-пространстве</vt:lpstr>
      <vt:lpstr>Презентация PowerPoint</vt:lpstr>
      <vt:lpstr>Как помочь ребенку избежать столкновения с нежелательным контентом</vt:lpstr>
      <vt:lpstr>Презентация PowerPoint</vt:lpstr>
      <vt:lpstr>Предупреждение груминга</vt:lpstr>
      <vt:lpstr>Презентация PowerPoint</vt:lpstr>
      <vt:lpstr>Предупреждение кибербуллинга</vt:lpstr>
      <vt:lpstr>На что следует обращать внимание, чтобы вовремя заметить, что ребенок стал жертвой кибербуллинга</vt:lpstr>
      <vt:lpstr>Презентация PowerPoint</vt:lpstr>
      <vt:lpstr>Предупреждение кибермошенничества</vt:lpstr>
      <vt:lpstr>Что делать, если ребенок столкнулся с какими-либо рисками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безопасного поведения обучающихся в Интернет-пространстве</dc:title>
  <dc:creator>Позднякова</dc:creator>
  <cp:lastModifiedBy>RePack by Diakov</cp:lastModifiedBy>
  <cp:revision>3</cp:revision>
  <dcterms:created xsi:type="dcterms:W3CDTF">2018-03-06T11:33:14Z</dcterms:created>
  <dcterms:modified xsi:type="dcterms:W3CDTF">2018-03-06T12:02:58Z</dcterms:modified>
</cp:coreProperties>
</file>